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3B8DE-0B66-42B0-9CB7-4FA72F270889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2BDF7-C743-418A-BB38-CD8A6378E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419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EED22-0667-4B7C-A0DC-DE253BA63093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9D6B-0604-4464-9CEE-23DAD4A8E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818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EED22-0667-4B7C-A0DC-DE253BA63093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9D6B-0604-4464-9CEE-23DAD4A8E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26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EED22-0667-4B7C-A0DC-DE253BA63093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9D6B-0604-4464-9CEE-23DAD4A8E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975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EED22-0667-4B7C-A0DC-DE253BA63093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9D6B-0604-4464-9CEE-23DAD4A8E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92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EED22-0667-4B7C-A0DC-DE253BA63093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9D6B-0604-4464-9CEE-23DAD4A8E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601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EED22-0667-4B7C-A0DC-DE253BA63093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9D6B-0604-4464-9CEE-23DAD4A8E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64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EED22-0667-4B7C-A0DC-DE253BA63093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9D6B-0604-4464-9CEE-23DAD4A8E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634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EED22-0667-4B7C-A0DC-DE253BA63093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9D6B-0604-4464-9CEE-23DAD4A8E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506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EED22-0667-4B7C-A0DC-DE253BA63093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9D6B-0604-4464-9CEE-23DAD4A8E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420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EED22-0667-4B7C-A0DC-DE253BA63093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9D6B-0604-4464-9CEE-23DAD4A8E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230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EED22-0667-4B7C-A0DC-DE253BA63093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9D6B-0604-4464-9CEE-23DAD4A8E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0337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ED22-0667-4B7C-A0DC-DE253BA63093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29D6B-0604-4464-9CEE-23DAD4A8E3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295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13"/>
          <p:cNvGrpSpPr>
            <a:grpSpLocks/>
          </p:cNvGrpSpPr>
          <p:nvPr/>
        </p:nvGrpSpPr>
        <p:grpSpPr bwMode="auto">
          <a:xfrm>
            <a:off x="355600" y="1700808"/>
            <a:ext cx="720725" cy="1351037"/>
            <a:chOff x="1988840" y="971600"/>
            <a:chExt cx="2592288" cy="4608512"/>
          </a:xfrm>
        </p:grpSpPr>
        <p:sp>
          <p:nvSpPr>
            <p:cNvPr id="6" name="Obdélník 5"/>
            <p:cNvSpPr/>
            <p:nvPr/>
          </p:nvSpPr>
          <p:spPr>
            <a:xfrm>
              <a:off x="1988840" y="971600"/>
              <a:ext cx="2592288" cy="4608512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3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36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</a:t>
              </a:r>
            </a:p>
          </p:txBody>
        </p:sp>
        <p:cxnSp>
          <p:nvCxnSpPr>
            <p:cNvPr id="7" name="Přímá spojovací čára 15"/>
            <p:cNvCxnSpPr/>
            <p:nvPr/>
          </p:nvCxnSpPr>
          <p:spPr>
            <a:xfrm>
              <a:off x="2422791" y="3275858"/>
              <a:ext cx="1724385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pic>
        <p:nvPicPr>
          <p:cNvPr id="8" name="Obrázek 6" descr="koláč4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438" y="1584126"/>
            <a:ext cx="1646386" cy="1584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275856" y="1116135"/>
            <a:ext cx="1616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Zakresli zlomek</a:t>
            </a:r>
            <a:endParaRPr lang="cs-CZ" dirty="0"/>
          </a:p>
        </p:txBody>
      </p:sp>
      <p:grpSp>
        <p:nvGrpSpPr>
          <p:cNvPr id="11" name="Skupina 16"/>
          <p:cNvGrpSpPr>
            <a:grpSpLocks/>
          </p:cNvGrpSpPr>
          <p:nvPr/>
        </p:nvGrpSpPr>
        <p:grpSpPr bwMode="auto">
          <a:xfrm>
            <a:off x="476250" y="4329113"/>
            <a:ext cx="720725" cy="1482725"/>
            <a:chOff x="1988840" y="971600"/>
            <a:chExt cx="2592288" cy="4608512"/>
          </a:xfrm>
        </p:grpSpPr>
        <p:sp>
          <p:nvSpPr>
            <p:cNvPr id="12" name="Obdélník 11"/>
            <p:cNvSpPr/>
            <p:nvPr/>
          </p:nvSpPr>
          <p:spPr>
            <a:xfrm>
              <a:off x="1988840" y="971600"/>
              <a:ext cx="2592288" cy="46085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3600" dirty="0">
                  <a:solidFill>
                    <a:schemeClr val="tx1"/>
                  </a:solidFill>
                </a:rPr>
                <a:t>1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3600" dirty="0">
                  <a:solidFill>
                    <a:schemeClr val="tx1"/>
                  </a:solidFill>
                </a:rPr>
                <a:t>4</a:t>
              </a:r>
            </a:p>
          </p:txBody>
        </p:sp>
        <p:cxnSp>
          <p:nvCxnSpPr>
            <p:cNvPr id="13" name="Přímá spojovací čára 18"/>
            <p:cNvCxnSpPr/>
            <p:nvPr/>
          </p:nvCxnSpPr>
          <p:spPr>
            <a:xfrm>
              <a:off x="2422791" y="3275854"/>
              <a:ext cx="172438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Obrázek 5" descr="koláč3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438" y="4221088"/>
            <a:ext cx="1646387" cy="1760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ázek 7" descr="koláč5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584126"/>
            <a:ext cx="1728192" cy="1573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Skupina 16"/>
          <p:cNvGrpSpPr>
            <a:grpSpLocks/>
          </p:cNvGrpSpPr>
          <p:nvPr/>
        </p:nvGrpSpPr>
        <p:grpSpPr bwMode="auto">
          <a:xfrm>
            <a:off x="5148346" y="1700808"/>
            <a:ext cx="720725" cy="1482725"/>
            <a:chOff x="1988840" y="971600"/>
            <a:chExt cx="2592288" cy="4608512"/>
          </a:xfrm>
        </p:grpSpPr>
        <p:sp>
          <p:nvSpPr>
            <p:cNvPr id="20" name="Obdélník 19"/>
            <p:cNvSpPr/>
            <p:nvPr/>
          </p:nvSpPr>
          <p:spPr>
            <a:xfrm>
              <a:off x="1988840" y="971600"/>
              <a:ext cx="2592288" cy="46085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3600" dirty="0">
                  <a:solidFill>
                    <a:schemeClr val="tx1"/>
                  </a:solidFill>
                </a:rPr>
                <a:t>1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3600" dirty="0">
                  <a:solidFill>
                    <a:schemeClr val="tx1"/>
                  </a:solidFill>
                </a:rPr>
                <a:t>3</a:t>
              </a:r>
            </a:p>
          </p:txBody>
        </p:sp>
        <p:cxnSp>
          <p:nvCxnSpPr>
            <p:cNvPr id="21" name="Přímá spojovací čára 18"/>
            <p:cNvCxnSpPr/>
            <p:nvPr/>
          </p:nvCxnSpPr>
          <p:spPr>
            <a:xfrm>
              <a:off x="2422791" y="3275854"/>
              <a:ext cx="172438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Obdélník 21"/>
          <p:cNvSpPr/>
          <p:nvPr/>
        </p:nvSpPr>
        <p:spPr>
          <a:xfrm>
            <a:off x="5148346" y="4335462"/>
            <a:ext cx="719138" cy="14827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dirty="0">
                <a:solidFill>
                  <a:schemeClr val="tx1"/>
                </a:solidFill>
              </a:rPr>
              <a:t>1</a:t>
            </a:r>
          </a:p>
        </p:txBody>
      </p:sp>
      <p:pic>
        <p:nvPicPr>
          <p:cNvPr id="23" name="Obrázek 6" descr="koláč4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221088"/>
            <a:ext cx="1826072" cy="1760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1024"/>
            <a:ext cx="33274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1740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035496"/>
            <a:ext cx="8229600" cy="1143000"/>
          </a:xfrm>
        </p:spPr>
        <p:txBody>
          <a:bodyPr/>
          <a:lstStyle/>
          <a:p>
            <a:endParaRPr lang="cs-CZ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18788"/>
            <a:ext cx="1438171" cy="1429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2910783" y="476672"/>
            <a:ext cx="720725" cy="1482725"/>
            <a:chOff x="1988840" y="971600"/>
            <a:chExt cx="2592288" cy="4608512"/>
          </a:xfrm>
        </p:grpSpPr>
        <p:sp>
          <p:nvSpPr>
            <p:cNvPr id="6" name="Obdélník 5"/>
            <p:cNvSpPr/>
            <p:nvPr/>
          </p:nvSpPr>
          <p:spPr>
            <a:xfrm>
              <a:off x="1988840" y="971600"/>
              <a:ext cx="2592288" cy="46085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3600" dirty="0">
                  <a:solidFill>
                    <a:schemeClr val="tx1"/>
                  </a:solidFill>
                </a:rPr>
                <a:t>2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3600" dirty="0">
                  <a:solidFill>
                    <a:schemeClr val="tx1"/>
                  </a:solidFill>
                </a:rPr>
                <a:t>6</a:t>
              </a:r>
            </a:p>
          </p:txBody>
        </p:sp>
        <p:cxnSp>
          <p:nvCxnSpPr>
            <p:cNvPr id="7" name="Přímá spojovací čára 14"/>
            <p:cNvCxnSpPr/>
            <p:nvPr/>
          </p:nvCxnSpPr>
          <p:spPr>
            <a:xfrm>
              <a:off x="2422791" y="3275858"/>
              <a:ext cx="172438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2443" y="2531566"/>
            <a:ext cx="1439862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Skupina 16"/>
          <p:cNvGrpSpPr>
            <a:grpSpLocks/>
          </p:cNvGrpSpPr>
          <p:nvPr/>
        </p:nvGrpSpPr>
        <p:grpSpPr bwMode="auto">
          <a:xfrm>
            <a:off x="5755307" y="543347"/>
            <a:ext cx="720725" cy="1482725"/>
            <a:chOff x="1988840" y="971600"/>
            <a:chExt cx="2592288" cy="4608512"/>
          </a:xfrm>
        </p:grpSpPr>
        <p:sp>
          <p:nvSpPr>
            <p:cNvPr id="10" name="Obdélník 9"/>
            <p:cNvSpPr/>
            <p:nvPr/>
          </p:nvSpPr>
          <p:spPr>
            <a:xfrm>
              <a:off x="1988840" y="971600"/>
              <a:ext cx="2592288" cy="46085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3600" dirty="0">
                  <a:solidFill>
                    <a:schemeClr val="tx1"/>
                  </a:solidFill>
                </a:rPr>
                <a:t>1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3600" dirty="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11" name="Přímá spojovací čára 18"/>
            <p:cNvCxnSpPr/>
            <p:nvPr/>
          </p:nvCxnSpPr>
          <p:spPr>
            <a:xfrm>
              <a:off x="2422791" y="3275858"/>
              <a:ext cx="172438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280" y="379713"/>
            <a:ext cx="1439863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Skupina 19"/>
          <p:cNvGrpSpPr>
            <a:grpSpLocks/>
          </p:cNvGrpSpPr>
          <p:nvPr/>
        </p:nvGrpSpPr>
        <p:grpSpPr bwMode="auto">
          <a:xfrm>
            <a:off x="2910782" y="2489150"/>
            <a:ext cx="720725" cy="1481138"/>
            <a:chOff x="1988840" y="974071"/>
            <a:chExt cx="2592288" cy="4608512"/>
          </a:xfrm>
        </p:grpSpPr>
        <p:sp>
          <p:nvSpPr>
            <p:cNvPr id="14" name="Obdélník 13"/>
            <p:cNvSpPr/>
            <p:nvPr/>
          </p:nvSpPr>
          <p:spPr>
            <a:xfrm>
              <a:off x="1988840" y="974071"/>
              <a:ext cx="2592288" cy="46085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3600" dirty="0">
                  <a:solidFill>
                    <a:schemeClr val="tx1"/>
                  </a:solidFill>
                </a:rPr>
                <a:t>1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3600" dirty="0">
                  <a:solidFill>
                    <a:schemeClr val="tx1"/>
                  </a:solidFill>
                </a:rPr>
                <a:t>4</a:t>
              </a:r>
            </a:p>
          </p:txBody>
        </p:sp>
        <p:cxnSp>
          <p:nvCxnSpPr>
            <p:cNvPr id="15" name="Přímá spojovací čára 21"/>
            <p:cNvCxnSpPr/>
            <p:nvPr/>
          </p:nvCxnSpPr>
          <p:spPr>
            <a:xfrm>
              <a:off x="2422791" y="3278327"/>
              <a:ext cx="172438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264" y="2204864"/>
            <a:ext cx="1439863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" name="Skupina 25"/>
          <p:cNvGrpSpPr>
            <a:grpSpLocks/>
          </p:cNvGrpSpPr>
          <p:nvPr/>
        </p:nvGrpSpPr>
        <p:grpSpPr bwMode="auto">
          <a:xfrm>
            <a:off x="5755307" y="2564904"/>
            <a:ext cx="719137" cy="1482725"/>
            <a:chOff x="1988840" y="729047"/>
            <a:chExt cx="2592288" cy="4608512"/>
          </a:xfrm>
        </p:grpSpPr>
        <p:sp>
          <p:nvSpPr>
            <p:cNvPr id="18" name="Obdélník 17"/>
            <p:cNvSpPr/>
            <p:nvPr/>
          </p:nvSpPr>
          <p:spPr>
            <a:xfrm>
              <a:off x="1988840" y="729047"/>
              <a:ext cx="2592288" cy="46085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3600" dirty="0">
                  <a:solidFill>
                    <a:schemeClr val="tx1"/>
                  </a:solidFill>
                </a:rPr>
                <a:t>3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3600" dirty="0">
                  <a:solidFill>
                    <a:schemeClr val="tx1"/>
                  </a:solidFill>
                </a:rPr>
                <a:t>4</a:t>
              </a:r>
            </a:p>
          </p:txBody>
        </p:sp>
        <p:cxnSp>
          <p:nvCxnSpPr>
            <p:cNvPr id="19" name="Přímá spojovací čára 27"/>
            <p:cNvCxnSpPr/>
            <p:nvPr/>
          </p:nvCxnSpPr>
          <p:spPr>
            <a:xfrm>
              <a:off x="2423750" y="3275077"/>
              <a:ext cx="172819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625" y="4365104"/>
            <a:ext cx="1439863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437112"/>
            <a:ext cx="1439863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Obdélník 21"/>
          <p:cNvSpPr/>
          <p:nvPr/>
        </p:nvSpPr>
        <p:spPr bwMode="auto">
          <a:xfrm>
            <a:off x="5756895" y="4508640"/>
            <a:ext cx="719137" cy="14827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dirty="0">
                <a:solidFill>
                  <a:schemeClr val="tx1"/>
                </a:solidFill>
              </a:rPr>
              <a:t>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dirty="0">
                <a:solidFill>
                  <a:schemeClr val="tx1"/>
                </a:solidFill>
              </a:rPr>
              <a:t>4</a:t>
            </a:r>
          </a:p>
        </p:txBody>
      </p:sp>
      <p:grpSp>
        <p:nvGrpSpPr>
          <p:cNvPr id="25" name="Skupina 34"/>
          <p:cNvGrpSpPr>
            <a:grpSpLocks/>
          </p:cNvGrpSpPr>
          <p:nvPr/>
        </p:nvGrpSpPr>
        <p:grpSpPr bwMode="auto">
          <a:xfrm>
            <a:off x="2983580" y="4470449"/>
            <a:ext cx="720725" cy="1482725"/>
            <a:chOff x="1988840" y="971600"/>
            <a:chExt cx="2592288" cy="4608512"/>
          </a:xfrm>
        </p:grpSpPr>
        <p:sp>
          <p:nvSpPr>
            <p:cNvPr id="26" name="Obdélník 25"/>
            <p:cNvSpPr/>
            <p:nvPr/>
          </p:nvSpPr>
          <p:spPr>
            <a:xfrm>
              <a:off x="1988840" y="971600"/>
              <a:ext cx="2592288" cy="46085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3600" dirty="0">
                  <a:solidFill>
                    <a:schemeClr val="tx1"/>
                  </a:solidFill>
                </a:rPr>
                <a:t>6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3600" dirty="0">
                  <a:solidFill>
                    <a:schemeClr val="tx1"/>
                  </a:solidFill>
                </a:rPr>
                <a:t>8</a:t>
              </a:r>
            </a:p>
          </p:txBody>
        </p:sp>
        <p:cxnSp>
          <p:nvCxnSpPr>
            <p:cNvPr id="27" name="Přímá spojovací čára 36"/>
            <p:cNvCxnSpPr/>
            <p:nvPr/>
          </p:nvCxnSpPr>
          <p:spPr>
            <a:xfrm>
              <a:off x="2422791" y="3275858"/>
              <a:ext cx="172438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93757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Zapiš pomocí zlomku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5606006"/>
              </p:ext>
            </p:extLst>
          </p:nvPr>
        </p:nvGraphicFramePr>
        <p:xfrm>
          <a:off x="457200" y="1600200"/>
          <a:ext cx="260263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7544"/>
                <a:gridCol w="867544"/>
                <a:gridCol w="867544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" name="Skupina 51"/>
          <p:cNvGrpSpPr>
            <a:grpSpLocks/>
          </p:cNvGrpSpPr>
          <p:nvPr/>
        </p:nvGrpSpPr>
        <p:grpSpPr bwMode="auto">
          <a:xfrm>
            <a:off x="3466126" y="1412776"/>
            <a:ext cx="503238" cy="938212"/>
            <a:chOff x="1988840" y="971600"/>
            <a:chExt cx="2592288" cy="4608512"/>
          </a:xfrm>
        </p:grpSpPr>
        <p:sp>
          <p:nvSpPr>
            <p:cNvPr id="6" name="Obdélník 5"/>
            <p:cNvSpPr/>
            <p:nvPr/>
          </p:nvSpPr>
          <p:spPr>
            <a:xfrm>
              <a:off x="1988840" y="971600"/>
              <a:ext cx="2592288" cy="46085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8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dirty="0">
                  <a:solidFill>
                    <a:schemeClr val="tx1"/>
                  </a:solidFill>
                </a:rPr>
                <a:t>3</a:t>
              </a:r>
            </a:p>
          </p:txBody>
        </p:sp>
        <p:cxnSp>
          <p:nvCxnSpPr>
            <p:cNvPr id="7" name="Přímá spojovací čára 53"/>
            <p:cNvCxnSpPr/>
            <p:nvPr/>
          </p:nvCxnSpPr>
          <p:spPr>
            <a:xfrm>
              <a:off x="2422253" y="3279756"/>
              <a:ext cx="172546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590969"/>
              </p:ext>
            </p:extLst>
          </p:nvPr>
        </p:nvGraphicFramePr>
        <p:xfrm>
          <a:off x="6516216" y="1484784"/>
          <a:ext cx="1584176" cy="1125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792088"/>
              </a:tblGrid>
              <a:tr h="56293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56293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pSp>
        <p:nvGrpSpPr>
          <p:cNvPr id="9" name="Skupina 54"/>
          <p:cNvGrpSpPr>
            <a:grpSpLocks/>
          </p:cNvGrpSpPr>
          <p:nvPr/>
        </p:nvGrpSpPr>
        <p:grpSpPr bwMode="auto">
          <a:xfrm>
            <a:off x="5456237" y="1445842"/>
            <a:ext cx="504825" cy="938212"/>
            <a:chOff x="1988839" y="971600"/>
            <a:chExt cx="2592288" cy="4608512"/>
          </a:xfrm>
        </p:grpSpPr>
        <p:sp>
          <p:nvSpPr>
            <p:cNvPr id="10" name="Obdélník 9"/>
            <p:cNvSpPr/>
            <p:nvPr/>
          </p:nvSpPr>
          <p:spPr>
            <a:xfrm>
              <a:off x="1988839" y="971600"/>
              <a:ext cx="2592288" cy="46085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8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dirty="0">
                  <a:solidFill>
                    <a:schemeClr val="tx1"/>
                  </a:solidFill>
                </a:rPr>
                <a:t>4</a:t>
              </a:r>
            </a:p>
          </p:txBody>
        </p:sp>
        <p:cxnSp>
          <p:nvCxnSpPr>
            <p:cNvPr id="11" name="Přímá spojovací čára 56"/>
            <p:cNvCxnSpPr/>
            <p:nvPr/>
          </p:nvCxnSpPr>
          <p:spPr>
            <a:xfrm>
              <a:off x="2420890" y="3279756"/>
              <a:ext cx="172819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349095"/>
              </p:ext>
            </p:extLst>
          </p:nvPr>
        </p:nvGraphicFramePr>
        <p:xfrm>
          <a:off x="418126" y="3212976"/>
          <a:ext cx="6095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3" name="Skupina 60"/>
          <p:cNvGrpSpPr>
            <a:grpSpLocks/>
          </p:cNvGrpSpPr>
          <p:nvPr/>
        </p:nvGrpSpPr>
        <p:grpSpPr bwMode="auto">
          <a:xfrm>
            <a:off x="7164288" y="2996952"/>
            <a:ext cx="503237" cy="936625"/>
            <a:chOff x="1988840" y="971600"/>
            <a:chExt cx="2592288" cy="4608512"/>
          </a:xfrm>
        </p:grpSpPr>
        <p:sp>
          <p:nvSpPr>
            <p:cNvPr id="14" name="Obdélník 13"/>
            <p:cNvSpPr/>
            <p:nvPr/>
          </p:nvSpPr>
          <p:spPr>
            <a:xfrm>
              <a:off x="1988840" y="971600"/>
              <a:ext cx="2592288" cy="46085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8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dirty="0">
                  <a:solidFill>
                    <a:schemeClr val="tx1"/>
                  </a:solidFill>
                </a:rPr>
                <a:t>7</a:t>
              </a:r>
            </a:p>
          </p:txBody>
        </p:sp>
        <p:cxnSp>
          <p:nvCxnSpPr>
            <p:cNvPr id="15" name="Přímá spojovací čára 62"/>
            <p:cNvCxnSpPr/>
            <p:nvPr/>
          </p:nvCxnSpPr>
          <p:spPr>
            <a:xfrm>
              <a:off x="2422249" y="3275854"/>
              <a:ext cx="172547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232975"/>
              </p:ext>
            </p:extLst>
          </p:nvPr>
        </p:nvGraphicFramePr>
        <p:xfrm>
          <a:off x="562142" y="4284674"/>
          <a:ext cx="2903984" cy="1095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996"/>
                <a:gridCol w="725996"/>
                <a:gridCol w="725996"/>
                <a:gridCol w="725996"/>
              </a:tblGrid>
              <a:tr h="547948"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547948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grpSp>
        <p:nvGrpSpPr>
          <p:cNvPr id="17" name="Skupina 57"/>
          <p:cNvGrpSpPr>
            <a:grpSpLocks/>
          </p:cNvGrpSpPr>
          <p:nvPr/>
        </p:nvGrpSpPr>
        <p:grpSpPr bwMode="auto">
          <a:xfrm>
            <a:off x="4029075" y="4365104"/>
            <a:ext cx="504825" cy="935037"/>
            <a:chOff x="1988840" y="971600"/>
            <a:chExt cx="2592288" cy="4608512"/>
          </a:xfrm>
        </p:grpSpPr>
        <p:sp>
          <p:nvSpPr>
            <p:cNvPr id="18" name="Obdélník 17"/>
            <p:cNvSpPr/>
            <p:nvPr/>
          </p:nvSpPr>
          <p:spPr>
            <a:xfrm>
              <a:off x="1988840" y="971600"/>
              <a:ext cx="2592288" cy="46085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8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dirty="0">
                  <a:solidFill>
                    <a:schemeClr val="tx1"/>
                  </a:solidFill>
                </a:rPr>
                <a:t>8</a:t>
              </a:r>
            </a:p>
          </p:txBody>
        </p:sp>
        <p:cxnSp>
          <p:nvCxnSpPr>
            <p:cNvPr id="19" name="Přímá spojovací čára 59"/>
            <p:cNvCxnSpPr/>
            <p:nvPr/>
          </p:nvCxnSpPr>
          <p:spPr>
            <a:xfrm>
              <a:off x="2420891" y="3279767"/>
              <a:ext cx="172819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0" name="Tabulk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391051"/>
              </p:ext>
            </p:extLst>
          </p:nvPr>
        </p:nvGraphicFramePr>
        <p:xfrm>
          <a:off x="6156175" y="4149080"/>
          <a:ext cx="2486400" cy="1743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800"/>
                <a:gridCol w="828800"/>
                <a:gridCol w="828800"/>
              </a:tblGrid>
              <a:tr h="58132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581323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581323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pSp>
        <p:nvGrpSpPr>
          <p:cNvPr id="21" name="Skupina 66"/>
          <p:cNvGrpSpPr>
            <a:grpSpLocks/>
          </p:cNvGrpSpPr>
          <p:nvPr/>
        </p:nvGrpSpPr>
        <p:grpSpPr bwMode="auto">
          <a:xfrm>
            <a:off x="5252244" y="4363516"/>
            <a:ext cx="576262" cy="936625"/>
            <a:chOff x="1988840" y="971600"/>
            <a:chExt cx="2592288" cy="4608512"/>
          </a:xfrm>
        </p:grpSpPr>
        <p:sp>
          <p:nvSpPr>
            <p:cNvPr id="22" name="Obdélník 21"/>
            <p:cNvSpPr/>
            <p:nvPr/>
          </p:nvSpPr>
          <p:spPr>
            <a:xfrm>
              <a:off x="1988840" y="971600"/>
              <a:ext cx="2592288" cy="46085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8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23" name="Přímá spojovací čára 68"/>
            <p:cNvCxnSpPr/>
            <p:nvPr/>
          </p:nvCxnSpPr>
          <p:spPr>
            <a:xfrm>
              <a:off x="2420885" y="3275858"/>
              <a:ext cx="172819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86114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Zapiš pomocí zlomku</a:t>
            </a:r>
            <a:endParaRPr lang="cs-CZ" dirty="0"/>
          </a:p>
        </p:txBody>
      </p:sp>
      <p:graphicFrame>
        <p:nvGraphicFramePr>
          <p:cNvPr id="22" name="Zástupný symbol pro obsah 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761579"/>
              </p:ext>
            </p:extLst>
          </p:nvPr>
        </p:nvGraphicFramePr>
        <p:xfrm>
          <a:off x="457200" y="1556792"/>
          <a:ext cx="3415848" cy="414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616"/>
                <a:gridCol w="1138616"/>
                <a:gridCol w="1138616"/>
              </a:tblGrid>
              <a:tr h="41424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Skupina 57"/>
          <p:cNvGrpSpPr/>
          <p:nvPr/>
        </p:nvGrpSpPr>
        <p:grpSpPr>
          <a:xfrm>
            <a:off x="3789040" y="2473516"/>
            <a:ext cx="504056" cy="936104"/>
            <a:chOff x="1988840" y="971600"/>
            <a:chExt cx="2592288" cy="4608512"/>
          </a:xfrm>
          <a:solidFill>
            <a:schemeClr val="bg1"/>
          </a:solidFill>
        </p:grpSpPr>
        <p:sp>
          <p:nvSpPr>
            <p:cNvPr id="5" name="Obdélník 4"/>
            <p:cNvSpPr/>
            <p:nvPr/>
          </p:nvSpPr>
          <p:spPr>
            <a:xfrm>
              <a:off x="1988840" y="971600"/>
              <a:ext cx="2592288" cy="460851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8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800" dirty="0">
                <a:solidFill>
                  <a:schemeClr val="tx1"/>
                </a:solidFill>
              </a:endParaRPr>
            </a:p>
          </p:txBody>
        </p:sp>
        <p:cxnSp>
          <p:nvCxnSpPr>
            <p:cNvPr id="6" name="Přímá spojovací čára 59"/>
            <p:cNvCxnSpPr/>
            <p:nvPr/>
          </p:nvCxnSpPr>
          <p:spPr>
            <a:xfrm>
              <a:off x="2420888" y="3275856"/>
              <a:ext cx="1728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Skupina 57"/>
          <p:cNvGrpSpPr/>
          <p:nvPr/>
        </p:nvGrpSpPr>
        <p:grpSpPr>
          <a:xfrm>
            <a:off x="7285531" y="5212362"/>
            <a:ext cx="504056" cy="936104"/>
            <a:chOff x="1988840" y="971600"/>
            <a:chExt cx="2592288" cy="4608512"/>
          </a:xfrm>
          <a:solidFill>
            <a:schemeClr val="bg1"/>
          </a:solidFill>
        </p:grpSpPr>
        <p:sp>
          <p:nvSpPr>
            <p:cNvPr id="8" name="Obdélník 7"/>
            <p:cNvSpPr/>
            <p:nvPr/>
          </p:nvSpPr>
          <p:spPr>
            <a:xfrm>
              <a:off x="1988840" y="971600"/>
              <a:ext cx="2592288" cy="460851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8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800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Přímá spojovací čára 59"/>
            <p:cNvCxnSpPr/>
            <p:nvPr/>
          </p:nvCxnSpPr>
          <p:spPr>
            <a:xfrm>
              <a:off x="2420888" y="3275856"/>
              <a:ext cx="1728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Skupina 57"/>
          <p:cNvGrpSpPr/>
          <p:nvPr/>
        </p:nvGrpSpPr>
        <p:grpSpPr>
          <a:xfrm>
            <a:off x="7236296" y="4005064"/>
            <a:ext cx="504056" cy="936104"/>
            <a:chOff x="1988840" y="971600"/>
            <a:chExt cx="2592288" cy="4608512"/>
          </a:xfrm>
          <a:solidFill>
            <a:schemeClr val="bg1"/>
          </a:solidFill>
        </p:grpSpPr>
        <p:sp>
          <p:nvSpPr>
            <p:cNvPr id="11" name="Obdélník 10"/>
            <p:cNvSpPr/>
            <p:nvPr/>
          </p:nvSpPr>
          <p:spPr>
            <a:xfrm>
              <a:off x="1988840" y="971600"/>
              <a:ext cx="2592288" cy="460851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8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800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Přímá spojovací čára 59"/>
            <p:cNvCxnSpPr/>
            <p:nvPr/>
          </p:nvCxnSpPr>
          <p:spPr>
            <a:xfrm>
              <a:off x="2420888" y="3275856"/>
              <a:ext cx="1728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Skupina 57"/>
          <p:cNvGrpSpPr/>
          <p:nvPr/>
        </p:nvGrpSpPr>
        <p:grpSpPr>
          <a:xfrm>
            <a:off x="5220072" y="2708920"/>
            <a:ext cx="504056" cy="936104"/>
            <a:chOff x="1988840" y="971600"/>
            <a:chExt cx="2592288" cy="4608512"/>
          </a:xfrm>
          <a:solidFill>
            <a:schemeClr val="bg1"/>
          </a:solidFill>
        </p:grpSpPr>
        <p:sp>
          <p:nvSpPr>
            <p:cNvPr id="14" name="Obdélník 13"/>
            <p:cNvSpPr/>
            <p:nvPr/>
          </p:nvSpPr>
          <p:spPr>
            <a:xfrm>
              <a:off x="1988840" y="971600"/>
              <a:ext cx="2592288" cy="460851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8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80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Přímá spojovací čára 59"/>
            <p:cNvCxnSpPr/>
            <p:nvPr/>
          </p:nvCxnSpPr>
          <p:spPr>
            <a:xfrm>
              <a:off x="2420888" y="3275856"/>
              <a:ext cx="1728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57"/>
          <p:cNvGrpSpPr/>
          <p:nvPr/>
        </p:nvGrpSpPr>
        <p:grpSpPr>
          <a:xfrm>
            <a:off x="5868144" y="1340768"/>
            <a:ext cx="504056" cy="936104"/>
            <a:chOff x="1988840" y="971600"/>
            <a:chExt cx="2592288" cy="4608512"/>
          </a:xfrm>
          <a:solidFill>
            <a:schemeClr val="bg1"/>
          </a:solidFill>
        </p:grpSpPr>
        <p:sp>
          <p:nvSpPr>
            <p:cNvPr id="17" name="Obdélník 16"/>
            <p:cNvSpPr/>
            <p:nvPr/>
          </p:nvSpPr>
          <p:spPr>
            <a:xfrm>
              <a:off x="1988840" y="971600"/>
              <a:ext cx="2592288" cy="460851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8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8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Přímá spojovací čára 59"/>
            <p:cNvCxnSpPr/>
            <p:nvPr/>
          </p:nvCxnSpPr>
          <p:spPr>
            <a:xfrm>
              <a:off x="2420888" y="3275856"/>
              <a:ext cx="1728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Skupina 57"/>
          <p:cNvGrpSpPr/>
          <p:nvPr/>
        </p:nvGrpSpPr>
        <p:grpSpPr>
          <a:xfrm>
            <a:off x="4114624" y="1340768"/>
            <a:ext cx="504056" cy="936104"/>
            <a:chOff x="1988840" y="971600"/>
            <a:chExt cx="2592288" cy="4608512"/>
          </a:xfrm>
          <a:solidFill>
            <a:schemeClr val="bg1"/>
          </a:solidFill>
        </p:grpSpPr>
        <p:sp>
          <p:nvSpPr>
            <p:cNvPr id="20" name="Obdélník 19"/>
            <p:cNvSpPr/>
            <p:nvPr/>
          </p:nvSpPr>
          <p:spPr>
            <a:xfrm>
              <a:off x="1988840" y="971600"/>
              <a:ext cx="2592288" cy="460851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8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800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Přímá spojovací čára 59"/>
            <p:cNvCxnSpPr/>
            <p:nvPr/>
          </p:nvCxnSpPr>
          <p:spPr>
            <a:xfrm>
              <a:off x="2420888" y="3275856"/>
              <a:ext cx="17281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3" name="Tabulk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473943"/>
              </p:ext>
            </p:extLst>
          </p:nvPr>
        </p:nvGraphicFramePr>
        <p:xfrm>
          <a:off x="539552" y="2570728"/>
          <a:ext cx="25543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1466"/>
                <a:gridCol w="851466"/>
                <a:gridCol w="851466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Tabulk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244805"/>
              </p:ext>
            </p:extLst>
          </p:nvPr>
        </p:nvGraphicFramePr>
        <p:xfrm>
          <a:off x="6876256" y="1340768"/>
          <a:ext cx="1454696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348"/>
                <a:gridCol w="727348"/>
              </a:tblGrid>
              <a:tr h="46805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Tabulka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970069"/>
              </p:ext>
            </p:extLst>
          </p:nvPr>
        </p:nvGraphicFramePr>
        <p:xfrm>
          <a:off x="6099211" y="2601900"/>
          <a:ext cx="241743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813"/>
                <a:gridCol w="805813"/>
                <a:gridCol w="805813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Tabulk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617146"/>
              </p:ext>
            </p:extLst>
          </p:nvPr>
        </p:nvGraphicFramePr>
        <p:xfrm>
          <a:off x="539552" y="4149079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29883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ulk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225841"/>
              </p:ext>
            </p:extLst>
          </p:nvPr>
        </p:nvGraphicFramePr>
        <p:xfrm>
          <a:off x="539552" y="5157192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7139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Najdi mezi obrazci ten správný a zakresli zlomek</a:t>
            </a:r>
            <a:endParaRPr lang="cs-CZ" sz="3200" dirty="0"/>
          </a:p>
        </p:txBody>
      </p:sp>
      <p:graphicFrame>
        <p:nvGraphicFramePr>
          <p:cNvPr id="19" name="Zástupný symbol pro obsah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4142755"/>
              </p:ext>
            </p:extLst>
          </p:nvPr>
        </p:nvGraphicFramePr>
        <p:xfrm>
          <a:off x="323528" y="2924944"/>
          <a:ext cx="8229599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12621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pSp>
        <p:nvGrpSpPr>
          <p:cNvPr id="4" name="Skupina 51"/>
          <p:cNvGrpSpPr>
            <a:grpSpLocks/>
          </p:cNvGrpSpPr>
          <p:nvPr/>
        </p:nvGrpSpPr>
        <p:grpSpPr bwMode="auto">
          <a:xfrm>
            <a:off x="729456" y="1752782"/>
            <a:ext cx="503238" cy="935038"/>
            <a:chOff x="1988840" y="971600"/>
            <a:chExt cx="2592288" cy="4608512"/>
          </a:xfrm>
        </p:grpSpPr>
        <p:sp>
          <p:nvSpPr>
            <p:cNvPr id="5" name="Obdélník 4"/>
            <p:cNvSpPr/>
            <p:nvPr/>
          </p:nvSpPr>
          <p:spPr>
            <a:xfrm>
              <a:off x="1988840" y="971600"/>
              <a:ext cx="2592288" cy="46085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dirty="0">
                  <a:solidFill>
                    <a:schemeClr val="tx1"/>
                  </a:solidFill>
                </a:rPr>
                <a:t>4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dirty="0">
                  <a:solidFill>
                    <a:schemeClr val="tx1"/>
                  </a:solidFill>
                </a:rPr>
                <a:t>7</a:t>
              </a:r>
            </a:p>
          </p:txBody>
        </p:sp>
        <p:cxnSp>
          <p:nvCxnSpPr>
            <p:cNvPr id="6" name="Přímá spojovací čára 53"/>
            <p:cNvCxnSpPr/>
            <p:nvPr/>
          </p:nvCxnSpPr>
          <p:spPr>
            <a:xfrm>
              <a:off x="2422253" y="3279769"/>
              <a:ext cx="172546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Skupina 54"/>
          <p:cNvGrpSpPr>
            <a:grpSpLocks/>
          </p:cNvGrpSpPr>
          <p:nvPr/>
        </p:nvGrpSpPr>
        <p:grpSpPr bwMode="auto">
          <a:xfrm>
            <a:off x="1696710" y="1752782"/>
            <a:ext cx="504825" cy="935038"/>
            <a:chOff x="1988840" y="971600"/>
            <a:chExt cx="2592288" cy="4608512"/>
          </a:xfrm>
        </p:grpSpPr>
        <p:sp>
          <p:nvSpPr>
            <p:cNvPr id="8" name="Obdélník 7"/>
            <p:cNvSpPr/>
            <p:nvPr/>
          </p:nvSpPr>
          <p:spPr>
            <a:xfrm>
              <a:off x="1988840" y="971600"/>
              <a:ext cx="2592288" cy="46085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dirty="0">
                  <a:solidFill>
                    <a:schemeClr val="tx1"/>
                  </a:solidFill>
                </a:rPr>
                <a:t>2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dirty="0">
                  <a:solidFill>
                    <a:schemeClr val="tx1"/>
                  </a:solidFill>
                </a:rPr>
                <a:t>4</a:t>
              </a:r>
            </a:p>
          </p:txBody>
        </p:sp>
        <p:cxnSp>
          <p:nvCxnSpPr>
            <p:cNvPr id="9" name="Přímá spojovací čára 56"/>
            <p:cNvCxnSpPr/>
            <p:nvPr/>
          </p:nvCxnSpPr>
          <p:spPr>
            <a:xfrm>
              <a:off x="2420885" y="3279769"/>
              <a:ext cx="172819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Skupina 57"/>
          <p:cNvGrpSpPr>
            <a:grpSpLocks/>
          </p:cNvGrpSpPr>
          <p:nvPr/>
        </p:nvGrpSpPr>
        <p:grpSpPr bwMode="auto">
          <a:xfrm>
            <a:off x="2679696" y="1742668"/>
            <a:ext cx="524152" cy="935038"/>
            <a:chOff x="1988840" y="971600"/>
            <a:chExt cx="2592288" cy="4608512"/>
          </a:xfrm>
        </p:grpSpPr>
        <p:sp>
          <p:nvSpPr>
            <p:cNvPr id="11" name="Obdélník 10"/>
            <p:cNvSpPr/>
            <p:nvPr/>
          </p:nvSpPr>
          <p:spPr>
            <a:xfrm>
              <a:off x="1988840" y="971600"/>
              <a:ext cx="2592288" cy="46085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dirty="0">
                  <a:solidFill>
                    <a:schemeClr val="tx1"/>
                  </a:solidFill>
                </a:rPr>
                <a:t>5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12" name="Přímá spojovací čára 59"/>
            <p:cNvCxnSpPr/>
            <p:nvPr/>
          </p:nvCxnSpPr>
          <p:spPr>
            <a:xfrm>
              <a:off x="2422249" y="3279769"/>
              <a:ext cx="172547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Skupina 60"/>
          <p:cNvGrpSpPr>
            <a:grpSpLocks/>
          </p:cNvGrpSpPr>
          <p:nvPr/>
        </p:nvGrpSpPr>
        <p:grpSpPr bwMode="auto">
          <a:xfrm>
            <a:off x="3779452" y="1753576"/>
            <a:ext cx="503237" cy="935038"/>
            <a:chOff x="1988840" y="971600"/>
            <a:chExt cx="2592288" cy="4608512"/>
          </a:xfrm>
        </p:grpSpPr>
        <p:sp>
          <p:nvSpPr>
            <p:cNvPr id="14" name="Obdélník 13"/>
            <p:cNvSpPr/>
            <p:nvPr/>
          </p:nvSpPr>
          <p:spPr>
            <a:xfrm>
              <a:off x="1988840" y="971600"/>
              <a:ext cx="2592288" cy="46085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dirty="0">
                  <a:solidFill>
                    <a:schemeClr val="tx1"/>
                  </a:solidFill>
                </a:rPr>
                <a:t>2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dirty="0">
                  <a:solidFill>
                    <a:schemeClr val="tx1"/>
                  </a:solidFill>
                </a:rPr>
                <a:t>3</a:t>
              </a:r>
            </a:p>
          </p:txBody>
        </p:sp>
        <p:cxnSp>
          <p:nvCxnSpPr>
            <p:cNvPr id="15" name="Přímá spojovací čára 62"/>
            <p:cNvCxnSpPr/>
            <p:nvPr/>
          </p:nvCxnSpPr>
          <p:spPr>
            <a:xfrm>
              <a:off x="2422249" y="3279769"/>
              <a:ext cx="172547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63"/>
          <p:cNvGrpSpPr>
            <a:grpSpLocks/>
          </p:cNvGrpSpPr>
          <p:nvPr/>
        </p:nvGrpSpPr>
        <p:grpSpPr bwMode="auto">
          <a:xfrm>
            <a:off x="4597491" y="1742668"/>
            <a:ext cx="504825" cy="935038"/>
            <a:chOff x="1988840" y="971600"/>
            <a:chExt cx="2592288" cy="4608512"/>
          </a:xfrm>
        </p:grpSpPr>
        <p:sp>
          <p:nvSpPr>
            <p:cNvPr id="17" name="Obdélník 16"/>
            <p:cNvSpPr/>
            <p:nvPr/>
          </p:nvSpPr>
          <p:spPr>
            <a:xfrm>
              <a:off x="1988840" y="971600"/>
              <a:ext cx="2592288" cy="46085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dirty="0">
                  <a:solidFill>
                    <a:schemeClr val="tx1"/>
                  </a:solidFill>
                </a:rPr>
                <a:t>3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dirty="0">
                  <a:solidFill>
                    <a:schemeClr val="tx1"/>
                  </a:solidFill>
                </a:rPr>
                <a:t>6</a:t>
              </a:r>
            </a:p>
          </p:txBody>
        </p:sp>
        <p:cxnSp>
          <p:nvCxnSpPr>
            <p:cNvPr id="18" name="Přímá spojovací čára 65"/>
            <p:cNvCxnSpPr/>
            <p:nvPr/>
          </p:nvCxnSpPr>
          <p:spPr>
            <a:xfrm>
              <a:off x="2420891" y="3279769"/>
              <a:ext cx="172819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0" name="Tabulk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582145"/>
              </p:ext>
            </p:extLst>
          </p:nvPr>
        </p:nvGraphicFramePr>
        <p:xfrm>
          <a:off x="698394" y="3861048"/>
          <a:ext cx="182386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932"/>
                <a:gridCol w="911932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ulk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580040"/>
              </p:ext>
            </p:extLst>
          </p:nvPr>
        </p:nvGraphicFramePr>
        <p:xfrm>
          <a:off x="4006986" y="3645024"/>
          <a:ext cx="281184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281"/>
                <a:gridCol w="937281"/>
                <a:gridCol w="937281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ulk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653567"/>
              </p:ext>
            </p:extLst>
          </p:nvPr>
        </p:nvGraphicFramePr>
        <p:xfrm>
          <a:off x="395536" y="5085184"/>
          <a:ext cx="272067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6893"/>
                <a:gridCol w="906893"/>
                <a:gridCol w="906893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ulk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17417"/>
              </p:ext>
            </p:extLst>
          </p:nvPr>
        </p:nvGraphicFramePr>
        <p:xfrm>
          <a:off x="4836773" y="5085184"/>
          <a:ext cx="33065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190"/>
                <a:gridCol w="1102190"/>
                <a:gridCol w="110219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1096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50</Words>
  <Application>Microsoft Office PowerPoint</Application>
  <PresentationFormat>Předvádění na obrazovce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Prezentace aplikace PowerPoint</vt:lpstr>
      <vt:lpstr>Prezentace aplikace PowerPoint</vt:lpstr>
      <vt:lpstr>Zapiš pomocí zlomku</vt:lpstr>
      <vt:lpstr>Zapiš pomocí zlomku</vt:lpstr>
      <vt:lpstr>Najdi mezi obrazci ten správný a zakresli zlomek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Uzivatel</cp:lastModifiedBy>
  <cp:revision>6</cp:revision>
  <dcterms:created xsi:type="dcterms:W3CDTF">2012-10-22T14:09:38Z</dcterms:created>
  <dcterms:modified xsi:type="dcterms:W3CDTF">2013-11-20T11:33:39Z</dcterms:modified>
</cp:coreProperties>
</file>